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7432000" cy="36576000"/>
  <p:notesSz cx="6858000" cy="9144000"/>
  <p:embeddedFontLst>
    <p:embeddedFont>
      <p:font typeface="Cinzel" charset="1" panose="00000500000000000000"/>
      <p:regular r:id="rId7"/>
    </p:embeddedFont>
    <p:embeddedFont>
      <p:font typeface="Gistesy" charset="1" panose="00000000000000000000"/>
      <p:regular r:id="rId8"/>
    </p:embeddedFont>
    <p:embeddedFont>
      <p:font typeface="Quicksand Bold" charset="1" panose="00000000000000000000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27432000" cy="36576000"/>
          </a:xfrm>
          <a:custGeom>
            <a:avLst/>
            <a:gdLst/>
            <a:ahLst/>
            <a:cxnLst/>
            <a:rect r="r" b="b" t="t" l="l"/>
            <a:pathLst>
              <a:path h="36576000" w="27432000">
                <a:moveTo>
                  <a:pt x="0" y="0"/>
                </a:moveTo>
                <a:lnTo>
                  <a:pt x="27432000" y="0"/>
                </a:lnTo>
                <a:lnTo>
                  <a:pt x="27432000" y="36576000"/>
                </a:lnTo>
                <a:lnTo>
                  <a:pt x="0" y="36576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9229" t="-312" r="-49229" b="-31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8527378" y="12073598"/>
            <a:ext cx="9782166" cy="12461358"/>
          </a:xfrm>
          <a:custGeom>
            <a:avLst/>
            <a:gdLst/>
            <a:ahLst/>
            <a:cxnLst/>
            <a:rect r="r" b="b" t="t" l="l"/>
            <a:pathLst>
              <a:path h="12461358" w="9782166">
                <a:moveTo>
                  <a:pt x="0" y="0"/>
                </a:moveTo>
                <a:lnTo>
                  <a:pt x="9782166" y="0"/>
                </a:lnTo>
                <a:lnTo>
                  <a:pt x="9782166" y="12461357"/>
                </a:lnTo>
                <a:lnTo>
                  <a:pt x="0" y="1246135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1897869">
            <a:off x="7525229" y="13471601"/>
            <a:ext cx="1932792" cy="2118340"/>
          </a:xfrm>
          <a:custGeom>
            <a:avLst/>
            <a:gdLst/>
            <a:ahLst/>
            <a:cxnLst/>
            <a:rect r="r" b="b" t="t" l="l"/>
            <a:pathLst>
              <a:path h="2118340" w="1932792">
                <a:moveTo>
                  <a:pt x="0" y="0"/>
                </a:moveTo>
                <a:lnTo>
                  <a:pt x="1932792" y="0"/>
                </a:lnTo>
                <a:lnTo>
                  <a:pt x="1932792" y="2118340"/>
                </a:lnTo>
                <a:lnTo>
                  <a:pt x="0" y="211834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2257466">
            <a:off x="17071236" y="11014428"/>
            <a:ext cx="1932792" cy="2118340"/>
          </a:xfrm>
          <a:custGeom>
            <a:avLst/>
            <a:gdLst/>
            <a:ahLst/>
            <a:cxnLst/>
            <a:rect r="r" b="b" t="t" l="l"/>
            <a:pathLst>
              <a:path h="2118340" w="1932792">
                <a:moveTo>
                  <a:pt x="0" y="0"/>
                </a:moveTo>
                <a:lnTo>
                  <a:pt x="1932792" y="0"/>
                </a:lnTo>
                <a:lnTo>
                  <a:pt x="1932792" y="2118340"/>
                </a:lnTo>
                <a:lnTo>
                  <a:pt x="0" y="211834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206311">
            <a:off x="9910274" y="11382088"/>
            <a:ext cx="1261879" cy="1383019"/>
          </a:xfrm>
          <a:custGeom>
            <a:avLst/>
            <a:gdLst/>
            <a:ahLst/>
            <a:cxnLst/>
            <a:rect r="r" b="b" t="t" l="l"/>
            <a:pathLst>
              <a:path h="1383019" w="1261879">
                <a:moveTo>
                  <a:pt x="0" y="0"/>
                </a:moveTo>
                <a:lnTo>
                  <a:pt x="1261879" y="0"/>
                </a:lnTo>
                <a:lnTo>
                  <a:pt x="1261879" y="1383019"/>
                </a:lnTo>
                <a:lnTo>
                  <a:pt x="0" y="138301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972872">
            <a:off x="17976144" y="13839261"/>
            <a:ext cx="1261879" cy="1383019"/>
          </a:xfrm>
          <a:custGeom>
            <a:avLst/>
            <a:gdLst/>
            <a:ahLst/>
            <a:cxnLst/>
            <a:rect r="r" b="b" t="t" l="l"/>
            <a:pathLst>
              <a:path h="1383019" w="1261879">
                <a:moveTo>
                  <a:pt x="0" y="0"/>
                </a:moveTo>
                <a:lnTo>
                  <a:pt x="1261878" y="0"/>
                </a:lnTo>
                <a:lnTo>
                  <a:pt x="1261878" y="1383019"/>
                </a:lnTo>
                <a:lnTo>
                  <a:pt x="0" y="138301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4435280" y="2653250"/>
            <a:ext cx="18561439" cy="55292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260"/>
              </a:lnSpc>
            </a:pPr>
            <a:r>
              <a:rPr lang="en-US" sz="32328">
                <a:solidFill>
                  <a:srgbClr val="000000"/>
                </a:solidFill>
                <a:latin typeface="Cinzel"/>
                <a:ea typeface="Cinzel"/>
                <a:cs typeface="Cinzel"/>
                <a:sym typeface="Cinzel"/>
              </a:rPr>
              <a:t>BRIDAL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5961299" y="4984654"/>
            <a:ext cx="15509403" cy="51151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24"/>
              </a:lnSpc>
            </a:pPr>
            <a:r>
              <a:rPr lang="en-US" sz="30017">
                <a:solidFill>
                  <a:srgbClr val="EF978F"/>
                </a:solidFill>
                <a:latin typeface="Gistesy"/>
                <a:ea typeface="Gistesy"/>
                <a:cs typeface="Gistesy"/>
                <a:sym typeface="Gistesy"/>
              </a:rPr>
              <a:t>Shower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5230559" y="26591276"/>
            <a:ext cx="16970882" cy="35132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8948"/>
              </a:lnSpc>
              <a:spcBef>
                <a:spcPct val="0"/>
              </a:spcBef>
            </a:pPr>
            <a:r>
              <a:rPr lang="en-US" sz="20677" u="none">
                <a:solidFill>
                  <a:srgbClr val="EF978F"/>
                </a:solidFill>
                <a:latin typeface="Gistesy"/>
                <a:ea typeface="Gistesy"/>
                <a:cs typeface="Gistesy"/>
                <a:sym typeface="Gistesy"/>
              </a:rPr>
              <a:t>Olivia Wilson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2425000" y="25550010"/>
            <a:ext cx="2582000" cy="13434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0907"/>
              </a:lnSpc>
              <a:spcBef>
                <a:spcPct val="0"/>
              </a:spcBef>
            </a:pPr>
            <a:r>
              <a:rPr lang="en-US" sz="7790" u="none">
                <a:solidFill>
                  <a:srgbClr val="000000"/>
                </a:solidFill>
                <a:latin typeface="Cinzel"/>
                <a:ea typeface="Cinzel"/>
                <a:cs typeface="Cinzel"/>
                <a:sym typeface="Cinzel"/>
              </a:rPr>
              <a:t>OF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5230559" y="32499246"/>
            <a:ext cx="16970882" cy="7369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488"/>
              </a:lnSpc>
            </a:pPr>
            <a:r>
              <a:rPr lang="en-US" b="true" sz="3816" spc="458">
                <a:solidFill>
                  <a:srgbClr val="472406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FRIDAY | 10.02.2023   | 123 ANYWHERE ST., ANY CITY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DAGysxaB6B8</dc:identifier>
  <dcterms:modified xsi:type="dcterms:W3CDTF">2011-08-01T06:04:30Z</dcterms:modified>
  <cp:revision>1</cp:revision>
  <dc:title>Pink Illustrated Bridal Shower Invitation (30 x 40 in)</dc:title>
</cp:coreProperties>
</file>